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1"/>
  </p:notesMasterIdLst>
  <p:sldIdLst>
    <p:sldId id="257" r:id="rId3"/>
    <p:sldId id="4954" r:id="rId4"/>
    <p:sldId id="5054" r:id="rId5"/>
    <p:sldId id="2134805745" r:id="rId6"/>
    <p:sldId id="302" r:id="rId7"/>
    <p:sldId id="2076137120" r:id="rId8"/>
    <p:sldId id="2134805723" r:id="rId9"/>
    <p:sldId id="2134805724" r:id="rId10"/>
    <p:sldId id="2134805725" r:id="rId11"/>
    <p:sldId id="2134805737" r:id="rId12"/>
    <p:sldId id="2134805738" r:id="rId13"/>
    <p:sldId id="2134805747" r:id="rId14"/>
    <p:sldId id="2134805740" r:id="rId15"/>
    <p:sldId id="5018" r:id="rId16"/>
    <p:sldId id="2134805748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2134805746" r:id="rId24"/>
    <p:sldId id="5041" r:id="rId25"/>
    <p:sldId id="4971" r:id="rId26"/>
    <p:sldId id="2076137129" r:id="rId27"/>
    <p:sldId id="2076137128" r:id="rId28"/>
    <p:sldId id="4973" r:id="rId29"/>
    <p:sldId id="4974" r:id="rId30"/>
    <p:sldId id="5042" r:id="rId31"/>
    <p:sldId id="2134805735" r:id="rId32"/>
    <p:sldId id="2134805734" r:id="rId33"/>
    <p:sldId id="2134805736" r:id="rId34"/>
    <p:sldId id="2134805732" r:id="rId35"/>
    <p:sldId id="2134805733" r:id="rId36"/>
    <p:sldId id="4967" r:id="rId37"/>
    <p:sldId id="4966" r:id="rId38"/>
    <p:sldId id="4975" r:id="rId39"/>
    <p:sldId id="4976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50" r:id="rId50"/>
    <p:sldId id="5049" r:id="rId51"/>
    <p:sldId id="5033" r:id="rId52"/>
    <p:sldId id="5034" r:id="rId53"/>
    <p:sldId id="4961" r:id="rId54"/>
    <p:sldId id="2076137130" r:id="rId55"/>
    <p:sldId id="5044" r:id="rId56"/>
    <p:sldId id="369" r:id="rId57"/>
    <p:sldId id="5043" r:id="rId58"/>
    <p:sldId id="370" r:id="rId59"/>
    <p:sldId id="4965" r:id="rId60"/>
    <p:sldId id="2076137132" r:id="rId61"/>
    <p:sldId id="2076137133" r:id="rId62"/>
    <p:sldId id="5053" r:id="rId63"/>
    <p:sldId id="5020" r:id="rId64"/>
    <p:sldId id="5051" r:id="rId65"/>
    <p:sldId id="5052" r:id="rId66"/>
    <p:sldId id="4950" r:id="rId67"/>
    <p:sldId id="4926" r:id="rId68"/>
    <p:sldId id="4928" r:id="rId69"/>
    <p:sldId id="4929" r:id="rId70"/>
    <p:sldId id="4930" r:id="rId71"/>
    <p:sldId id="4931" r:id="rId72"/>
    <p:sldId id="4932" r:id="rId73"/>
    <p:sldId id="4933" r:id="rId74"/>
    <p:sldId id="4991" r:id="rId75"/>
    <p:sldId id="5027" r:id="rId76"/>
    <p:sldId id="4992" r:id="rId77"/>
    <p:sldId id="4993" r:id="rId78"/>
    <p:sldId id="4994" r:id="rId79"/>
    <p:sldId id="4995" r:id="rId80"/>
    <p:sldId id="4996" r:id="rId81"/>
    <p:sldId id="4997" r:id="rId82"/>
    <p:sldId id="4998" r:id="rId83"/>
    <p:sldId id="2076137034" r:id="rId84"/>
    <p:sldId id="2076137035" r:id="rId85"/>
    <p:sldId id="2076137020" r:id="rId86"/>
    <p:sldId id="2076137025" r:id="rId87"/>
    <p:sldId id="2076137031" r:id="rId88"/>
    <p:sldId id="2076137037" r:id="rId89"/>
    <p:sldId id="4999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134805745"/>
            <p14:sldId id="302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7"/>
            <p14:sldId id="2134805740"/>
            <p14:sldId id="5018"/>
            <p14:sldId id="2134805748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202" d="100"/>
          <a:sy n="202" d="100"/>
        </p:scale>
        <p:origin x="516" y="3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452127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93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76203" y="52558"/>
        <a:ext cx="4575154" cy="799138"/>
      </dsp:txXfrm>
    </dsp:sp>
    <dsp:sp modelId="{9551A5F1-CFDA-429B-A533-DA941662AD22}">
      <dsp:nvSpPr>
        <dsp:cNvPr id="0" name=""/>
        <dsp:cNvSpPr/>
      </dsp:nvSpPr>
      <dsp:spPr>
        <a:xfrm>
          <a:off x="0" y="1812928"/>
          <a:ext cx="6659451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1370127"/>
          <a:ext cx="466161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Contact: </a:t>
          </a:r>
          <a:r>
            <a:rPr lang="en-US" sz="18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376203" y="1413358"/>
        <a:ext cx="4575154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4.png"/><Relationship Id="rId4" Type="http://schemas.openxmlformats.org/officeDocument/2006/relationships/image" Target="../media/image10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7A43C21C-0627-87CC-6FEB-8C1EF1C9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" y="57920"/>
            <a:ext cx="8999374" cy="5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DevOps Engineer Expert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588C9-C4F0-6293-5F4F-6A39B631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" y="1531245"/>
            <a:ext cx="8690356" cy="20810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755775" y="1531245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755775" y="3575743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163964" y="2477962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51251" y="2065848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Engineer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ACF2-BFED-D9F7-984C-5E8B5181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886035"/>
            <a:ext cx="7314286" cy="1371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1B2B39-04E9-40B4-AF36-E6DA3F14E5A8}"/>
              </a:ext>
            </a:extLst>
          </p:cNvPr>
          <p:cNvSpPr/>
          <p:nvPr/>
        </p:nvSpPr>
        <p:spPr>
          <a:xfrm>
            <a:off x="3397250" y="2024017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AZ-500</a:t>
            </a:r>
          </a:p>
        </p:txBody>
      </p:sp>
    </p:spTree>
    <p:extLst>
      <p:ext uri="{BB962C8B-B14F-4D97-AF65-F5344CB8AC3E}">
        <p14:creationId xmlns:p14="http://schemas.microsoft.com/office/powerpoint/2010/main" val="424345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41739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858" y="1669236"/>
            <a:ext cx="2011305" cy="17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8" y="1618786"/>
            <a:ext cx="2313384" cy="19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 the exam objectives in themes</a:t>
            </a:r>
          </a:p>
          <a:p>
            <a:r>
              <a:rPr lang="en-US" dirty="0"/>
              <a:t>The exam is theoretical, not practical</a:t>
            </a:r>
          </a:p>
          <a:p>
            <a:pPr lvl="1"/>
            <a:r>
              <a:rPr lang="en-US" dirty="0"/>
              <a:t>That's why you suffered through AZ-104 ;)</a:t>
            </a:r>
          </a:p>
          <a:p>
            <a:r>
              <a:rPr lang="en-US" dirty="0"/>
              <a:t>We'll get our hands plenty dirty</a:t>
            </a:r>
          </a:p>
          <a:p>
            <a:pPr lvl="1"/>
            <a:r>
              <a:rPr lang="en-US" dirty="0"/>
              <a:t>Which benefits those learners who haven't yet had the pleasure of meeting AZ-104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932" y="970414"/>
            <a:ext cx="8639504" cy="3547021"/>
          </a:xfrm>
        </p:spPr>
        <p:txBody>
          <a:bodyPr/>
          <a:lstStyle/>
          <a:p>
            <a:r>
              <a:rPr lang="en-US" dirty="0"/>
              <a:t>11:00 am  -  Start Segment 1 </a:t>
            </a:r>
            <a:r>
              <a:rPr lang="en-US" dirty="0">
                <a:solidFill>
                  <a:schemeClr val="accent1"/>
                </a:solidFill>
              </a:rPr>
              <a:t>(Identity &amp; Security)</a:t>
            </a:r>
          </a:p>
          <a:p>
            <a:r>
              <a:rPr lang="en-US" dirty="0"/>
              <a:t>12:00 pm  -  9-min break - Start Segment 2 </a:t>
            </a:r>
            <a:r>
              <a:rPr lang="en-US" dirty="0">
                <a:solidFill>
                  <a:schemeClr val="accent1"/>
                </a:solidFill>
              </a:rPr>
              <a:t>(Data Platform)</a:t>
            </a:r>
          </a:p>
          <a:p>
            <a:r>
              <a:rPr lang="en-US" dirty="0"/>
              <a:t>01:00 pm  -  9-min Break - Start Segment 3 </a:t>
            </a:r>
            <a:r>
              <a:rPr lang="en-US" dirty="0">
                <a:solidFill>
                  <a:schemeClr val="accent1"/>
                </a:solidFill>
              </a:rPr>
              <a:t>(Infrastructure Patterns)</a:t>
            </a:r>
          </a:p>
          <a:p>
            <a:r>
              <a:rPr lang="en-US" dirty="0"/>
              <a:t>02:00 pm  -  9-min Break - Start Segment 4 </a:t>
            </a:r>
            <a:r>
              <a:rPr lang="en-US" dirty="0">
                <a:solidFill>
                  <a:schemeClr val="accent1"/>
                </a:solidFill>
              </a:rPr>
              <a:t>(Networking)</a:t>
            </a:r>
          </a:p>
          <a:p>
            <a:r>
              <a:rPr lang="en-US" dirty="0"/>
              <a:t>03:00 pm  -  9-min Break - Start Segment 5 </a:t>
            </a:r>
            <a:r>
              <a:rPr lang="en-US" dirty="0">
                <a:solidFill>
                  <a:schemeClr val="accent1"/>
                </a:solidFill>
              </a:rPr>
              <a:t>(BCDR &amp; Governance)</a:t>
            </a:r>
          </a:p>
          <a:p>
            <a:r>
              <a:rPr lang="en-US" dirty="0"/>
              <a:t>04:00 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10215</TotalTime>
  <Words>606</Words>
  <Application>Microsoft Office PowerPoint</Application>
  <PresentationFormat>On-screen Show (16:9)</PresentationFormat>
  <Paragraphs>176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Break Schedule (Central Time)</vt:lpstr>
      <vt:lpstr>Course Materials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 </vt:lpstr>
      <vt:lpstr>Azure Solutions Architect Expert</vt:lpstr>
      <vt:lpstr>Microsoft DevOps Engineer Expert</vt:lpstr>
      <vt:lpstr>Azure Security Engineer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205</cp:revision>
  <dcterms:created xsi:type="dcterms:W3CDTF">2015-09-28T19:52:00Z</dcterms:created>
  <dcterms:modified xsi:type="dcterms:W3CDTF">2025-02-05T12:50:33Z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